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Il ne peut donc pas être désagrégé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réfèrent à une +spécifique et définie période de temps.</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